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angers" charset="1" panose="00000500000000000000"/>
      <p:regular r:id="rId13"/>
    </p:embeddedFont>
    <p:embeddedFont>
      <p:font typeface="Roboto" charset="1" panose="02000000000000000000"/>
      <p:regular r:id="rId14"/>
    </p:embeddedFont>
    <p:embeddedFont>
      <p:font typeface="Palatino" charset="1" panose="02030502050505030304"/>
      <p:regular r:id="rId15"/>
    </p:embeddedFont>
    <p:embeddedFont>
      <p:font typeface="Handy Casual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03554" y="5292242"/>
            <a:ext cx="4497548" cy="4404965"/>
          </a:xfrm>
          <a:custGeom>
            <a:avLst/>
            <a:gdLst/>
            <a:ahLst/>
            <a:cxnLst/>
            <a:rect r="r" b="b" t="t" l="l"/>
            <a:pathLst>
              <a:path h="4404965" w="4497548">
                <a:moveTo>
                  <a:pt x="0" y="0"/>
                </a:moveTo>
                <a:lnTo>
                  <a:pt x="4497548" y="0"/>
                </a:lnTo>
                <a:lnTo>
                  <a:pt x="4497548" y="4404965"/>
                </a:lnTo>
                <a:lnTo>
                  <a:pt x="0" y="44049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234" r="0" b="-3207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35091" y="1873216"/>
            <a:ext cx="9217819" cy="323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39"/>
              </a:lnSpc>
            </a:pPr>
            <a:r>
              <a:rPr lang="en-US" sz="1099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kinderboekenweek</a:t>
            </a:r>
          </a:p>
          <a:p>
            <a:pPr algn="ctr">
              <a:lnSpc>
                <a:spcPts val="12639"/>
              </a:lnSpc>
            </a:pPr>
            <a:r>
              <a:rPr lang="en-US" sz="1099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thema: Spot aan!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202946" y="9210675"/>
            <a:ext cx="549481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aangeboden door Stichting Leesplezier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8635" y="857250"/>
            <a:ext cx="16830729" cy="84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6"/>
              </a:lnSpc>
              <a:spcBef>
                <a:spcPct val="0"/>
              </a:spcBef>
            </a:pPr>
            <a:r>
              <a:rPr lang="en-US" sz="444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Rijke taal </a:t>
            </a:r>
            <a:r>
              <a:rPr lang="en-US" sz="444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en nieuwe woorden maken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38228" y="6577053"/>
            <a:ext cx="2570897" cy="2570897"/>
          </a:xfrm>
          <a:custGeom>
            <a:avLst/>
            <a:gdLst/>
            <a:ahLst/>
            <a:cxnLst/>
            <a:rect r="r" b="b" t="t" l="l"/>
            <a:pathLst>
              <a:path h="2570897" w="2570897">
                <a:moveTo>
                  <a:pt x="0" y="0"/>
                </a:moveTo>
                <a:lnTo>
                  <a:pt x="2570897" y="0"/>
                </a:lnTo>
                <a:lnTo>
                  <a:pt x="2570897" y="2570897"/>
                </a:lnTo>
                <a:lnTo>
                  <a:pt x="0" y="257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04343" y="4354844"/>
            <a:ext cx="3195404" cy="4793107"/>
          </a:xfrm>
          <a:custGeom>
            <a:avLst/>
            <a:gdLst/>
            <a:ahLst/>
            <a:cxnLst/>
            <a:rect r="r" b="b" t="t" l="l"/>
            <a:pathLst>
              <a:path h="4793107" w="3195404">
                <a:moveTo>
                  <a:pt x="0" y="0"/>
                </a:moveTo>
                <a:lnTo>
                  <a:pt x="3195405" y="0"/>
                </a:lnTo>
                <a:lnTo>
                  <a:pt x="3195405" y="4793106"/>
                </a:lnTo>
                <a:lnTo>
                  <a:pt x="0" y="4793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99748" y="4159678"/>
            <a:ext cx="9683909" cy="2417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Leerlingen g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ebruiken rijke 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taal (beeldend, precies, speels)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Leerlingen 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beleven hoe taal en theater samenkomen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Leerlingen 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durven spreken en spelen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Leerlingen 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denken creatief na over personages en spann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ing </a:t>
            </a:r>
          </a:p>
          <a:p>
            <a:pPr algn="l">
              <a:lnSpc>
                <a:spcPts val="3783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324981" y="1251524"/>
            <a:ext cx="11638038" cy="274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Doel van de les: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02946" y="9210675"/>
            <a:ext cx="549481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aangeboden door Stichting Leesplezier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21508" y="7333334"/>
            <a:ext cx="4529138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Tip: dit boek samen lezen, luisteren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Plaza Patatta: De Theatergek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95226" y="5257095"/>
            <a:ext cx="4497548" cy="3814680"/>
          </a:xfrm>
          <a:custGeom>
            <a:avLst/>
            <a:gdLst/>
            <a:ahLst/>
            <a:cxnLst/>
            <a:rect r="r" b="b" t="t" l="l"/>
            <a:pathLst>
              <a:path h="3814680" w="4497548">
                <a:moveTo>
                  <a:pt x="0" y="0"/>
                </a:moveTo>
                <a:lnTo>
                  <a:pt x="4497548" y="0"/>
                </a:lnTo>
                <a:lnTo>
                  <a:pt x="4497548" y="3814680"/>
                </a:lnTo>
                <a:lnTo>
                  <a:pt x="0" y="3814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011" r="0" b="-316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05564" y="3323620"/>
            <a:ext cx="5628323" cy="146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Stel je voor: je staat op een podium…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Er zijn honderden mensen… 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Het licht schijnt op jou…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06349" y="1200898"/>
            <a:ext cx="14075301" cy="19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Je staat</a:t>
            </a: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 in d</a:t>
            </a: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 spotlights...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202946" y="9210675"/>
            <a:ext cx="549481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aangeboden door Stichting Leesplezier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05564" y="5304786"/>
            <a:ext cx="3436937" cy="236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Opdracht: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Sta op.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maak een buiging.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Bedenk: hoe voelt dat?</a:t>
            </a:r>
          </a:p>
          <a:p>
            <a:pPr algn="l">
              <a:lnSpc>
                <a:spcPts val="3783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71388" y="3931949"/>
            <a:ext cx="5910262" cy="1883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Vraag: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Wie zou jij willen zijn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op een podium? 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(zanger, acteur, presentator…) </a:t>
            </a:r>
          </a:p>
          <a:p>
            <a:pPr algn="l">
              <a:lnSpc>
                <a:spcPts val="3783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69676" y="5171023"/>
            <a:ext cx="3607155" cy="4087277"/>
          </a:xfrm>
          <a:custGeom>
            <a:avLst/>
            <a:gdLst/>
            <a:ahLst/>
            <a:cxnLst/>
            <a:rect r="r" b="b" t="t" l="l"/>
            <a:pathLst>
              <a:path h="4087277" w="3607155">
                <a:moveTo>
                  <a:pt x="0" y="0"/>
                </a:moveTo>
                <a:lnTo>
                  <a:pt x="3607155" y="0"/>
                </a:lnTo>
                <a:lnTo>
                  <a:pt x="3607155" y="4087277"/>
                </a:lnTo>
                <a:lnTo>
                  <a:pt x="0" y="40872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264" r="0" b="-1347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44182" y="3088614"/>
            <a:ext cx="12876371" cy="1941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In dit boek gebruiken de kinderen grappige, creat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ieve w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oorden uit de keuken. Zoals: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‘tomatenkop’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‘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blikvis’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‘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krentenpap met aardbeiensaus’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139938"/>
            <a:ext cx="16402631" cy="19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RIJKE TAAL: Woorden die</a:t>
            </a: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 sp</a:t>
            </a: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elen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202946" y="9210675"/>
            <a:ext cx="549481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aangeboden door Stichting Leesplezier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82368" y="4704869"/>
            <a:ext cx="7862253" cy="1407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Opdracht: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Bedenk zelf of in groepjes: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Hoe kun je iemand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op een grappige manier plagen?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94591" y="6572230"/>
            <a:ext cx="3918903" cy="1883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Regels: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niet gemeen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wel fantasierijk</a:t>
            </a: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zo beeldend mogelijk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55923" y="2574230"/>
            <a:ext cx="4497548" cy="6356958"/>
          </a:xfrm>
          <a:custGeom>
            <a:avLst/>
            <a:gdLst/>
            <a:ahLst/>
            <a:cxnLst/>
            <a:rect r="r" b="b" t="t" l="l"/>
            <a:pathLst>
              <a:path h="6356958" w="4497548">
                <a:moveTo>
                  <a:pt x="0" y="0"/>
                </a:moveTo>
                <a:lnTo>
                  <a:pt x="4497548" y="0"/>
                </a:lnTo>
                <a:lnTo>
                  <a:pt x="449754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61957" y="3278574"/>
            <a:ext cx="6104413" cy="2893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Bedenk een kort toneelstukje met: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✔ 2 personages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✔ een grappige ruzie of botsing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✔ minimaal 3 rijke taal-zinnen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✔ een duidelijk einde met een oplossing</a:t>
            </a:r>
          </a:p>
          <a:p>
            <a:pPr algn="l">
              <a:lnSpc>
                <a:spcPts val="378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901824" y="1252030"/>
            <a:ext cx="14075301" cy="19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 grote opdracht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202946" y="9210675"/>
            <a:ext cx="549481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aangeboden door Stichting Leesplezier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93220" y="4370070"/>
            <a:ext cx="5831880" cy="3597782"/>
          </a:xfrm>
          <a:custGeom>
            <a:avLst/>
            <a:gdLst/>
            <a:ahLst/>
            <a:cxnLst/>
            <a:rect r="r" b="b" t="t" l="l"/>
            <a:pathLst>
              <a:path h="3597782" w="5831880">
                <a:moveTo>
                  <a:pt x="0" y="0"/>
                </a:moveTo>
                <a:lnTo>
                  <a:pt x="5831880" y="0"/>
                </a:lnTo>
                <a:lnTo>
                  <a:pt x="5831880" y="3597782"/>
                </a:lnTo>
                <a:lnTo>
                  <a:pt x="0" y="3597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346" r="0" b="-59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24357" y="3350964"/>
            <a:ext cx="7432040" cy="236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Korte vragen: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Wie heeft leuke woorden gevonden?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Wie zou dit echt durven spelen? </a:t>
            </a:r>
          </a:p>
          <a:p>
            <a:pPr algn="l" marL="583518" indent="-291759" lvl="1">
              <a:lnSpc>
                <a:spcPts val="3783"/>
              </a:lnSpc>
              <a:buFont typeface="Arial"/>
              <a:buChar char="•"/>
            </a:pPr>
            <a:r>
              <a:rPr lang="en-US" sz="2702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Wat maakte een scène grappig of spannend? </a:t>
            </a:r>
          </a:p>
          <a:p>
            <a:pPr algn="l">
              <a:lnSpc>
                <a:spcPts val="378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854889" y="1225074"/>
            <a:ext cx="14578221" cy="190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Reflectie - wat werkte goed?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202946" y="9210675"/>
            <a:ext cx="549481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aangeboden door Stichting Leesplezier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4357" y="6758940"/>
            <a:ext cx="7721759" cy="931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Belangr</a:t>
            </a: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ijk inzicht:</a:t>
            </a:r>
          </a:p>
          <a:p>
            <a:pPr algn="l">
              <a:lnSpc>
                <a:spcPts val="3783"/>
              </a:lnSpc>
            </a:pPr>
            <a:r>
              <a:rPr lang="en-US" sz="2702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👉 Goede taal maakt een verhaal sterker én leuker om naar te kijken.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C8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2763" y="7979762"/>
            <a:ext cx="1801288" cy="1062760"/>
          </a:xfrm>
          <a:custGeom>
            <a:avLst/>
            <a:gdLst/>
            <a:ahLst/>
            <a:cxnLst/>
            <a:rect r="r" b="b" t="t" l="l"/>
            <a:pathLst>
              <a:path h="1062760" w="1801288">
                <a:moveTo>
                  <a:pt x="0" y="0"/>
                </a:moveTo>
                <a:lnTo>
                  <a:pt x="1801288" y="0"/>
                </a:lnTo>
                <a:lnTo>
                  <a:pt x="1801288" y="1062760"/>
                </a:lnTo>
                <a:lnTo>
                  <a:pt x="0" y="106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64341" y="4397724"/>
            <a:ext cx="7077565" cy="4644798"/>
          </a:xfrm>
          <a:custGeom>
            <a:avLst/>
            <a:gdLst/>
            <a:ahLst/>
            <a:cxnLst/>
            <a:rect r="r" b="b" t="t" l="l"/>
            <a:pathLst>
              <a:path h="4644798" w="7077565">
                <a:moveTo>
                  <a:pt x="0" y="0"/>
                </a:moveTo>
                <a:lnTo>
                  <a:pt x="7077566" y="0"/>
                </a:lnTo>
                <a:lnTo>
                  <a:pt x="7077566" y="4644798"/>
                </a:lnTo>
                <a:lnTo>
                  <a:pt x="0" y="4644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584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75817" y="1025249"/>
            <a:ext cx="15536365" cy="1673224"/>
            <a:chOff x="0" y="0"/>
            <a:chExt cx="20715154" cy="223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767068" y="131601"/>
              <a:ext cx="1948085" cy="1967763"/>
            </a:xfrm>
            <a:custGeom>
              <a:avLst/>
              <a:gdLst/>
              <a:ahLst/>
              <a:cxnLst/>
              <a:rect r="r" b="b" t="t" l="l"/>
              <a:pathLst>
                <a:path h="1967763" w="1948085">
                  <a:moveTo>
                    <a:pt x="0" y="0"/>
                  </a:moveTo>
                  <a:lnTo>
                    <a:pt x="1948086" y="0"/>
                  </a:lnTo>
                  <a:lnTo>
                    <a:pt x="1948086" y="1967763"/>
                  </a:lnTo>
                  <a:lnTo>
                    <a:pt x="0" y="1967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228600"/>
              <a:ext cx="18767068" cy="2459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0"/>
                </a:lnSpc>
              </a:pPr>
              <a:r>
                <a:rPr lang="en-US" sz="11000">
                  <a:solidFill>
                    <a:srgbClr val="FFFFFF"/>
                  </a:solidFill>
                  <a:latin typeface="Bangers"/>
                  <a:ea typeface="Bangers"/>
                  <a:cs typeface="Bangers"/>
                  <a:sym typeface="Bangers"/>
                </a:rPr>
                <a:t>Laat je weten hoe het was?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202946" y="9210675"/>
            <a:ext cx="5494813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Deze les wordt aangeboden door Stichting Leesplezier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16592" y="2965173"/>
            <a:ext cx="8054816" cy="1051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Deze les is aangeboden door Stichting Leesplezier.</a:t>
            </a: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Wij horen graag of je het leuk vond!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DAHJjzIxooI</dc:identifier>
  <dcterms:modified xsi:type="dcterms:W3CDTF">2011-08-01T06:04:30Z</dcterms:modified>
  <cp:revision>1</cp:revision>
  <dc:title>Kinderboekenweek 2026-Spot on- Plaza Patatta Theatergek</dc:title>
</cp:coreProperties>
</file>